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3" r:id="rId4"/>
    <p:sldId id="270" r:id="rId5"/>
    <p:sldId id="266" r:id="rId6"/>
    <p:sldId id="276" r:id="rId7"/>
    <p:sldId id="267" r:id="rId8"/>
    <p:sldId id="273" r:id="rId9"/>
    <p:sldId id="275" r:id="rId10"/>
    <p:sldId id="277" r:id="rId11"/>
    <p:sldId id="274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WnF1_omOyY&amp;feature=youtu.b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Imcgd214-Managing games production</a:t>
            </a:r>
            <a:br>
              <a:rPr lang="en-GB" sz="2000" dirty="0"/>
            </a:br>
            <a:r>
              <a:rPr lang="en-GB" sz="2000" dirty="0"/>
              <a:t>Imcgd111-Group project</a:t>
            </a:r>
            <a:br>
              <a:rPr lang="en-GB" dirty="0"/>
            </a:br>
            <a:r>
              <a:rPr lang="en-GB" dirty="0"/>
              <a:t>L4/5 GROUP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04492"/>
          </a:xfrm>
        </p:spPr>
        <p:txBody>
          <a:bodyPr>
            <a:normAutofit/>
          </a:bodyPr>
          <a:lstStyle/>
          <a:p>
            <a:r>
              <a:rPr lang="en-GB" dirty="0"/>
              <a:t>Jordan Marks</a:t>
            </a:r>
          </a:p>
          <a:p>
            <a:r>
              <a:rPr lang="en-GB" dirty="0"/>
              <a:t>Alice Baker</a:t>
            </a:r>
          </a:p>
          <a:p>
            <a:r>
              <a:rPr lang="en-GB" dirty="0"/>
              <a:t>Thomas Gibbs</a:t>
            </a:r>
          </a:p>
          <a:p>
            <a:r>
              <a:rPr lang="en-GB" dirty="0"/>
              <a:t>Daniel Pokladek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49" y="3335051"/>
            <a:ext cx="3219451" cy="3219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978" y="206362"/>
            <a:ext cx="2914651" cy="2914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078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left to do to achieve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Playtesting</a:t>
            </a:r>
          </a:p>
          <a:p>
            <a:endParaRPr lang="en-GB" dirty="0"/>
          </a:p>
          <a:p>
            <a:r>
              <a:rPr lang="en-GB" dirty="0"/>
              <a:t>Finalize the Art</a:t>
            </a:r>
          </a:p>
          <a:p>
            <a:endParaRPr lang="en-GB" dirty="0"/>
          </a:p>
          <a:p>
            <a:r>
              <a:rPr lang="en-GB" dirty="0"/>
              <a:t>Finalize The Code.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25456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118411" cy="354171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Emails (For the last for 4 weeks)</a:t>
            </a:r>
          </a:p>
          <a:p>
            <a:pPr lvl="1"/>
            <a:r>
              <a:rPr lang="en-GB" dirty="0"/>
              <a:t>Jordan - 40 (12) </a:t>
            </a:r>
          </a:p>
          <a:p>
            <a:pPr lvl="1"/>
            <a:r>
              <a:rPr lang="en-GB" dirty="0"/>
              <a:t>Alice - 24 (7)</a:t>
            </a:r>
          </a:p>
          <a:p>
            <a:pPr lvl="1"/>
            <a:r>
              <a:rPr lang="en-GB" dirty="0"/>
              <a:t>Dan - 15  (5) </a:t>
            </a:r>
          </a:p>
          <a:p>
            <a:pPr lvl="1"/>
            <a:r>
              <a:rPr lang="en-GB" dirty="0"/>
              <a:t>Tom - 13 (4) </a:t>
            </a:r>
          </a:p>
          <a:p>
            <a:r>
              <a:rPr lang="en-GB" dirty="0"/>
              <a:t>Hours (For the last for 4 weeks)</a:t>
            </a:r>
          </a:p>
          <a:p>
            <a:pPr lvl="1"/>
            <a:r>
              <a:rPr lang="en-GB" dirty="0"/>
              <a:t>Jordan -  42 Hours (20 Hours)</a:t>
            </a:r>
          </a:p>
          <a:p>
            <a:pPr lvl="1"/>
            <a:r>
              <a:rPr lang="en-GB" dirty="0"/>
              <a:t>Alice -  44 Hours (21 Hours)</a:t>
            </a:r>
          </a:p>
          <a:p>
            <a:pPr lvl="1"/>
            <a:r>
              <a:rPr lang="en-GB" dirty="0"/>
              <a:t>Dan -  43 Hours (16 Hours)</a:t>
            </a:r>
          </a:p>
          <a:p>
            <a:pPr lvl="1"/>
            <a:r>
              <a:rPr lang="en-GB" dirty="0"/>
              <a:t>Tom -  43 Hours (17 Hours)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9291" t="29100" r="62620" b="7423"/>
          <a:stretch>
            <a:fillRect/>
          </a:stretch>
        </p:blipFill>
        <p:spPr bwMode="auto">
          <a:xfrm>
            <a:off x="5340743" y="1030018"/>
            <a:ext cx="6182315" cy="4715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45345" y="5712977"/>
            <a:ext cx="623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Tasks by person (For all weeks of the project.)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28172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479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Physics based game</a:t>
            </a:r>
          </a:p>
          <a:p>
            <a:endParaRPr lang="en-GB" dirty="0"/>
          </a:p>
          <a:p>
            <a:r>
              <a:rPr lang="en-GB" dirty="0"/>
              <a:t>Easy to learn game yet hard to master</a:t>
            </a:r>
          </a:p>
          <a:p>
            <a:endParaRPr lang="en-GB" dirty="0"/>
          </a:p>
          <a:p>
            <a:r>
              <a:rPr lang="en-GB" dirty="0"/>
              <a:t>Adversarial Gameplay.</a:t>
            </a:r>
          </a:p>
          <a:p>
            <a:endParaRPr lang="en-GB" dirty="0"/>
          </a:p>
          <a:p>
            <a:r>
              <a:rPr lang="en-GB" dirty="0"/>
              <a:t>Symmetrical gameplay.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Logline and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Logline – Beat your Foes in this gravity based planetary arena.</a:t>
            </a:r>
          </a:p>
          <a:p>
            <a:endParaRPr lang="en-GB" dirty="0"/>
          </a:p>
          <a:p>
            <a:r>
              <a:rPr lang="en-GB" dirty="0"/>
              <a:t>Target audience – 18-35 Male and Female</a:t>
            </a:r>
          </a:p>
          <a:p>
            <a:endParaRPr lang="en-GB" dirty="0"/>
          </a:p>
          <a:p>
            <a:r>
              <a:rPr lang="en-GB" dirty="0"/>
              <a:t>Platform – Mobile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26393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the player does</a:t>
            </a:r>
          </a:p>
          <a:p>
            <a:pPr lvl="1">
              <a:buNone/>
            </a:pPr>
            <a:endParaRPr lang="en-GB" dirty="0"/>
          </a:p>
          <a:p>
            <a:r>
              <a:rPr lang="en-GB" dirty="0"/>
              <a:t>Physics in the game</a:t>
            </a:r>
          </a:p>
          <a:p>
            <a:pPr lvl="1"/>
            <a:endParaRPr lang="en-GB" dirty="0"/>
          </a:p>
          <a:p>
            <a:r>
              <a:rPr lang="en-GB" dirty="0"/>
              <a:t>Turn based game play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48" y="2238882"/>
            <a:ext cx="6993924" cy="26227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79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229" y="2500869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Prototype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615" y="3590488"/>
            <a:ext cx="4857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https://www.youtube.com/watch?v=qWnF1_omOyY&amp;feature=youtu.be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99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how the game meets the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player – </a:t>
            </a:r>
          </a:p>
          <a:p>
            <a:pPr lvl="1"/>
            <a:r>
              <a:rPr lang="en-GB" dirty="0"/>
              <a:t>Adversarial Gameplay.</a:t>
            </a:r>
          </a:p>
          <a:p>
            <a:pPr lvl="1"/>
            <a:r>
              <a:rPr lang="en-GB" dirty="0"/>
              <a:t>Symmetrical gameplay.</a:t>
            </a:r>
          </a:p>
          <a:p>
            <a:r>
              <a:rPr lang="en-GB" dirty="0"/>
              <a:t>Physics -</a:t>
            </a:r>
          </a:p>
          <a:p>
            <a:pPr lvl="1"/>
            <a:r>
              <a:rPr lang="en-GB" dirty="0"/>
              <a:t>Gravity wells.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79382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/>
              <a:t>Art style and Moodboard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30" y="1179185"/>
            <a:ext cx="3771579" cy="2666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85" y="3921212"/>
            <a:ext cx="3778360" cy="2671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1" y="1179185"/>
            <a:ext cx="3771579" cy="266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4" y="3921212"/>
            <a:ext cx="2539231" cy="2780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1579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267" y="610760"/>
            <a:ext cx="2362437" cy="1478570"/>
          </a:xfrm>
        </p:spPr>
        <p:txBody>
          <a:bodyPr/>
          <a:lstStyle/>
          <a:p>
            <a:r>
              <a:rPr lang="en-GB" dirty="0"/>
              <a:t>Game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2" y="2080380"/>
            <a:ext cx="3804945" cy="38078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16" y="3576849"/>
            <a:ext cx="1219202" cy="1219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520" y="3595899"/>
            <a:ext cx="1219202" cy="1219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324" y="3595297"/>
            <a:ext cx="1219202" cy="12192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128" y="3595297"/>
            <a:ext cx="1219202" cy="12192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879" y="3598317"/>
            <a:ext cx="1219202" cy="12192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6630" y="3576849"/>
            <a:ext cx="1219202" cy="12192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305" y="4879640"/>
            <a:ext cx="1219202" cy="1219202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8366" y="4887179"/>
            <a:ext cx="1219202" cy="1219202"/>
          </a:xfrm>
          <a:prstGeom prst="rect">
            <a:avLst/>
          </a:prstGeom>
        </p:spPr>
      </p:pic>
      <p:pic>
        <p:nvPicPr>
          <p:cNvPr id="2055" name="Picture 20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4042" y="4919075"/>
            <a:ext cx="1219202" cy="1219202"/>
          </a:xfrm>
          <a:prstGeom prst="rect">
            <a:avLst/>
          </a:prstGeom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5735" y="4965326"/>
            <a:ext cx="1219202" cy="1219202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2879" y="4965326"/>
            <a:ext cx="1219202" cy="1219202"/>
          </a:xfrm>
          <a:prstGeom prst="rect">
            <a:avLst/>
          </a:prstGeom>
        </p:spPr>
      </p:pic>
      <p:pic>
        <p:nvPicPr>
          <p:cNvPr id="2061" name="Picture 20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36630" y="4919075"/>
            <a:ext cx="1219202" cy="1219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06" y="62188"/>
            <a:ext cx="3394214" cy="3394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51" y="51936"/>
            <a:ext cx="3553112" cy="33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will deliver at the end of the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Fully playable Prototype of the game</a:t>
            </a:r>
          </a:p>
          <a:p>
            <a:endParaRPr lang="en-GB" dirty="0"/>
          </a:p>
          <a:p>
            <a:r>
              <a:rPr lang="en-GB" dirty="0"/>
              <a:t>Game have been Playtested by the most players we can.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070817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1676</TotalTime>
  <Words>262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Imcgd214-Managing games production Imcgd111-Group project L4/5 GROUP 2</vt:lpstr>
      <vt:lpstr>The brief </vt:lpstr>
      <vt:lpstr>Logline and target audience</vt:lpstr>
      <vt:lpstr>Game </vt:lpstr>
      <vt:lpstr>Prototype</vt:lpstr>
      <vt:lpstr> how the game meets the brief</vt:lpstr>
      <vt:lpstr>Art style and Moodboard</vt:lpstr>
      <vt:lpstr>Game art</vt:lpstr>
      <vt:lpstr>What we will deliver at the end of the project?</vt:lpstr>
      <vt:lpstr>What we have left to do to achieve this?</vt:lpstr>
      <vt:lpstr>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Administrator</cp:lastModifiedBy>
  <cp:revision>123</cp:revision>
  <dcterms:created xsi:type="dcterms:W3CDTF">2016-10-12T17:19:43Z</dcterms:created>
  <dcterms:modified xsi:type="dcterms:W3CDTF">2017-03-29T09:48:44Z</dcterms:modified>
</cp:coreProperties>
</file>